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0" r:id="rId4"/>
  </p:sldMasterIdLst>
  <p:notesMasterIdLst>
    <p:notesMasterId r:id="rId36"/>
  </p:notesMasterIdLst>
  <p:handoutMasterIdLst>
    <p:handoutMasterId r:id="rId37"/>
  </p:handoutMasterIdLst>
  <p:sldIdLst>
    <p:sldId id="284" r:id="rId5"/>
    <p:sldId id="283" r:id="rId6"/>
    <p:sldId id="271" r:id="rId7"/>
    <p:sldId id="301" r:id="rId8"/>
    <p:sldId id="272" r:id="rId9"/>
    <p:sldId id="273" r:id="rId10"/>
    <p:sldId id="274" r:id="rId11"/>
    <p:sldId id="275" r:id="rId12"/>
    <p:sldId id="285" r:id="rId13"/>
    <p:sldId id="276" r:id="rId14"/>
    <p:sldId id="277" r:id="rId15"/>
    <p:sldId id="278" r:id="rId16"/>
    <p:sldId id="279" r:id="rId17"/>
    <p:sldId id="280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302" r:id="rId26"/>
    <p:sldId id="293" r:id="rId27"/>
    <p:sldId id="294" r:id="rId28"/>
    <p:sldId id="295" r:id="rId29"/>
    <p:sldId id="303" r:id="rId30"/>
    <p:sldId id="297" r:id="rId31"/>
    <p:sldId id="298" r:id="rId32"/>
    <p:sldId id="300" r:id="rId33"/>
    <p:sldId id="299" r:id="rId34"/>
    <p:sldId id="282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3E3E"/>
    <a:srgbClr val="6D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7853C-536D-4A76-A0AE-DD22124D55A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328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242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EDD3B8-5E68-48E9-AAB1-5DE570C28ED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897E35-4312-4077-83D3-69953080BC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836F02-AF67-416B-AB85-08CFF698F86D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853C52-2B92-4B9E-86F4-DB78684BEC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0E0EA4-BAD2-4335-9446-CA4CCFEC14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65BC62-3B36-43F8-8B69-D6E5E743DA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518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7E8F0-931C-4E43-98D1-A3CD0E0034DC}" type="datetimeFigureOut">
              <a:rPr lang="en-US" smtClean="0"/>
              <a:t>6/30/2022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AEB063-7F11-4E3B-BA52-07405B1C2D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930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6EE5D2-E2DF-4C54-888B-67EB5467FC99}"/>
              </a:ext>
            </a:extLst>
          </p:cNvPr>
          <p:cNvSpPr/>
          <p:nvPr userDrawn="1"/>
        </p:nvSpPr>
        <p:spPr>
          <a:xfrm>
            <a:off x="0" y="4818185"/>
            <a:ext cx="12192000" cy="2039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0424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0522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50679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891541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889000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511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74374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4368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91488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Content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ltGray">
          <a:xfrm>
            <a:off x="0" y="1"/>
            <a:ext cx="12192000" cy="6251330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514" y="451513"/>
            <a:ext cx="11288972" cy="5149187"/>
          </a:xfrm>
        </p:spPr>
        <p:txBody>
          <a:bodyPr anchor="ctr" anchorCtr="0"/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40B6DF-7478-4740-A710-DA5E9EBA7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2D89951-67E9-4086-AED0-C236A00A5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8553809-8746-49E3-BCB5-0A9FF406C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79253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  <a:noFill/>
          <a:ln w="25400">
            <a:gradFill>
              <a:gsLst>
                <a:gs pos="50000">
                  <a:schemeClr val="bg2"/>
                </a:gs>
                <a:gs pos="0">
                  <a:schemeClr val="bg2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A4059F8-A688-4FFE-AA79-3B6D811FA9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22287"/>
            <a:ext cx="5181600" cy="36387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3AB4A3-AE75-4D00-9BE1-AF3996C6B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471F3C4-BAAF-4391-B574-8E340EDA3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B8DD71F-FEC6-4AB5-974A-FD2B82A7B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4910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203280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ltGray">
          <a:xfrm flipH="1">
            <a:off x="12699" y="0"/>
            <a:ext cx="6004585" cy="2041975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81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514" y="375313"/>
            <a:ext cx="5114017" cy="1139895"/>
          </a:xfrm>
        </p:spPr>
        <p:txBody>
          <a:bodyPr/>
          <a:lstStyle>
            <a:lvl1pPr algn="l"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1514" y="2222287"/>
            <a:ext cx="5553071" cy="3638763"/>
          </a:xfrm>
          <a:ln w="25400">
            <a:gradFill>
              <a:gsLst>
                <a:gs pos="0">
                  <a:schemeClr val="bg2"/>
                </a:gs>
                <a:gs pos="50000">
                  <a:srgbClr val="4A3030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C95D556F-51D2-4EF4-B60F-D319BF23288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56099" y="375312"/>
            <a:ext cx="5186363" cy="5485737"/>
          </a:xfrm>
        </p:spPr>
        <p:txBody>
          <a:bodyPr anchor="t" anchorCtr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F86C4-C3A0-4CA8-8809-1D90DE9E4D4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DD26EA8-C9F2-49A7-8F7B-A782D30B827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41DD2E8-07A6-430F-A2FB-E2746C9352D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4642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2B99B50-4971-48A5-8202-4CC55C7F97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7999"/>
          </a:xfrm>
          <a:custGeom>
            <a:avLst/>
            <a:gdLst>
              <a:gd name="connsiteX0" fmla="*/ 404916 w 6526400"/>
              <a:gd name="connsiteY0" fmla="*/ 0 h 6857999"/>
              <a:gd name="connsiteX1" fmla="*/ 1425163 w 6526400"/>
              <a:gd name="connsiteY1" fmla="*/ 0 h 6857999"/>
              <a:gd name="connsiteX2" fmla="*/ 2955534 w 6526400"/>
              <a:gd name="connsiteY2" fmla="*/ 0 h 6857999"/>
              <a:gd name="connsiteX3" fmla="*/ 6526400 w 6526400"/>
              <a:gd name="connsiteY3" fmla="*/ 0 h 6857999"/>
              <a:gd name="connsiteX4" fmla="*/ 6526400 w 6526400"/>
              <a:gd name="connsiteY4" fmla="*/ 6857999 h 6857999"/>
              <a:gd name="connsiteX5" fmla="*/ 404916 w 6526400"/>
              <a:gd name="connsiteY5" fmla="*/ 6857999 h 6857999"/>
              <a:gd name="connsiteX6" fmla="*/ 377830 w 6526400"/>
              <a:gd name="connsiteY6" fmla="*/ 2463800 h 6857999"/>
              <a:gd name="connsiteX7" fmla="*/ 0 w 6526400"/>
              <a:gd name="connsiteY7" fmla="*/ 2203407 h 6857999"/>
              <a:gd name="connsiteX8" fmla="*/ 391373 w 6526400"/>
              <a:gd name="connsiteY8" fmla="*/ 1854200 h 6857999"/>
              <a:gd name="connsiteX9" fmla="*/ 404916 w 65264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6400" h="6857999">
                <a:moveTo>
                  <a:pt x="404916" y="0"/>
                </a:moveTo>
                <a:lnTo>
                  <a:pt x="1425163" y="0"/>
                </a:lnTo>
                <a:lnTo>
                  <a:pt x="2955534" y="0"/>
                </a:lnTo>
                <a:lnTo>
                  <a:pt x="6526400" y="0"/>
                </a:lnTo>
                <a:lnTo>
                  <a:pt x="6526400" y="6857999"/>
                </a:lnTo>
                <a:lnTo>
                  <a:pt x="404916" y="6857999"/>
                </a:lnTo>
                <a:lnTo>
                  <a:pt x="377830" y="2463800"/>
                </a:lnTo>
                <a:lnTo>
                  <a:pt x="0" y="2203407"/>
                </a:lnTo>
                <a:lnTo>
                  <a:pt x="391373" y="1854200"/>
                </a:lnTo>
                <a:cubicBezTo>
                  <a:pt x="395887" y="1282700"/>
                  <a:pt x="400402" y="571500"/>
                  <a:pt x="404916" y="0"/>
                </a:cubicBezTo>
                <a:close/>
              </a:path>
            </a:pathLst>
          </a:custGeom>
          <a:ln/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396" y="311813"/>
            <a:ext cx="5334448" cy="1453488"/>
          </a:xfrm>
          <a:effectLst/>
        </p:spPr>
        <p:txBody>
          <a:bodyPr anchor="b">
            <a:normAutofit/>
          </a:bodyPr>
          <a:lstStyle>
            <a:lvl1pPr algn="l">
              <a:defRPr sz="4000" b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B4FB892-38DF-40F9-B034-BC1E61FC6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0396" y="2057400"/>
            <a:ext cx="5334448" cy="381158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9ED24-3C5F-4326-A304-DBDBA6CE7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532AEE-3AAE-4FBF-969F-8A364CE8A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17C1A8-7DBE-4E24-BCA1-D820D780B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973055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10001" y="2222287"/>
            <a:ext cx="10571998" cy="3638764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66CE2-DFEE-46B8-AFB2-817272E3B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7E9A94A-136A-4208-8F98-012BDAC1A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1459C8B-DA0F-4808-A642-40471D1D2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7688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89884"/>
            <a:ext cx="10561418" cy="1426004"/>
          </a:xfrm>
        </p:spPr>
        <p:txBody>
          <a:bodyPr anchor="ctr" anchorCtr="0">
            <a:normAutofit/>
          </a:bodyPr>
          <a:lstStyle>
            <a:lvl1pPr algn="ctr">
              <a:defRPr sz="4000" b="0">
                <a:ln>
                  <a:noFill/>
                </a:ln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C1FEB3F-0898-4AE0-B8C4-970BF80A3766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-5291" y="-57584"/>
            <a:ext cx="12192000" cy="4851400"/>
          </a:xfrm>
          <a:custGeom>
            <a:avLst/>
            <a:gdLst>
              <a:gd name="connsiteX0" fmla="*/ 0 w 10561638"/>
              <a:gd name="connsiteY0" fmla="*/ 0 h 3937000"/>
              <a:gd name="connsiteX1" fmla="*/ 1760273 w 10561638"/>
              <a:gd name="connsiteY1" fmla="*/ 0 h 3937000"/>
              <a:gd name="connsiteX2" fmla="*/ 1760273 w 10561638"/>
              <a:gd name="connsiteY2" fmla="*/ 0 h 3937000"/>
              <a:gd name="connsiteX3" fmla="*/ 4400683 w 10561638"/>
              <a:gd name="connsiteY3" fmla="*/ 0 h 3937000"/>
              <a:gd name="connsiteX4" fmla="*/ 10561638 w 10561638"/>
              <a:gd name="connsiteY4" fmla="*/ 0 h 3937000"/>
              <a:gd name="connsiteX5" fmla="*/ 10561638 w 10561638"/>
              <a:gd name="connsiteY5" fmla="*/ 2296583 h 3937000"/>
              <a:gd name="connsiteX6" fmla="*/ 10561638 w 10561638"/>
              <a:gd name="connsiteY6" fmla="*/ 2296583 h 3937000"/>
              <a:gd name="connsiteX7" fmla="*/ 10561638 w 10561638"/>
              <a:gd name="connsiteY7" fmla="*/ 3280833 h 3937000"/>
              <a:gd name="connsiteX8" fmla="*/ 10561638 w 10561638"/>
              <a:gd name="connsiteY8" fmla="*/ 3937000 h 3937000"/>
              <a:gd name="connsiteX9" fmla="*/ 4400683 w 10561638"/>
              <a:gd name="connsiteY9" fmla="*/ 3937000 h 3937000"/>
              <a:gd name="connsiteX10" fmla="*/ 2077263 w 10561638"/>
              <a:gd name="connsiteY10" fmla="*/ 4251330 h 3937000"/>
              <a:gd name="connsiteX11" fmla="*/ 1760273 w 10561638"/>
              <a:gd name="connsiteY11" fmla="*/ 3937000 h 3937000"/>
              <a:gd name="connsiteX12" fmla="*/ 0 w 10561638"/>
              <a:gd name="connsiteY12" fmla="*/ 3937000 h 3937000"/>
              <a:gd name="connsiteX13" fmla="*/ 0 w 10561638"/>
              <a:gd name="connsiteY13" fmla="*/ 3280833 h 3937000"/>
              <a:gd name="connsiteX14" fmla="*/ 0 w 10561638"/>
              <a:gd name="connsiteY14" fmla="*/ 2296583 h 3937000"/>
              <a:gd name="connsiteX15" fmla="*/ 0 w 10561638"/>
              <a:gd name="connsiteY15" fmla="*/ 2296583 h 3937000"/>
              <a:gd name="connsiteX16" fmla="*/ 0 w 10561638"/>
              <a:gd name="connsiteY16" fmla="*/ 0 h 393700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482983 w 10561638"/>
              <a:gd name="connsiteY9" fmla="*/ 39751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343283 w 10561638"/>
              <a:gd name="connsiteY9" fmla="*/ 39878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343283 w 10561638"/>
              <a:gd name="connsiteY9" fmla="*/ 39624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343283 w 10561638"/>
              <a:gd name="connsiteY9" fmla="*/ 39243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561638" h="4251330">
                <a:moveTo>
                  <a:pt x="0" y="0"/>
                </a:moveTo>
                <a:lnTo>
                  <a:pt x="1760273" y="0"/>
                </a:lnTo>
                <a:lnTo>
                  <a:pt x="1760273" y="0"/>
                </a:lnTo>
                <a:lnTo>
                  <a:pt x="4400683" y="0"/>
                </a:lnTo>
                <a:lnTo>
                  <a:pt x="10561638" y="0"/>
                </a:lnTo>
                <a:lnTo>
                  <a:pt x="10561638" y="2296583"/>
                </a:lnTo>
                <a:lnTo>
                  <a:pt x="10561638" y="2296583"/>
                </a:lnTo>
                <a:lnTo>
                  <a:pt x="10561638" y="3280833"/>
                </a:lnTo>
                <a:lnTo>
                  <a:pt x="10561638" y="3937000"/>
                </a:lnTo>
                <a:lnTo>
                  <a:pt x="2343283" y="3924300"/>
                </a:lnTo>
                <a:lnTo>
                  <a:pt x="2077263" y="4251330"/>
                </a:lnTo>
                <a:lnTo>
                  <a:pt x="1760273" y="3937000"/>
                </a:lnTo>
                <a:lnTo>
                  <a:pt x="0" y="3937000"/>
                </a:lnTo>
                <a:lnTo>
                  <a:pt x="0" y="3280833"/>
                </a:lnTo>
                <a:lnTo>
                  <a:pt x="0" y="2296583"/>
                </a:lnTo>
                <a:lnTo>
                  <a:pt x="0" y="2296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FE71A4-2AD7-44A1-9075-3AB1A226C1C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5F74D3-28C0-4AA1-8508-75D32DA3C2A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7D83112-B341-46D2-8B30-46DBC3DAE35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31117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87635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7449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72577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1653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68870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81691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28867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5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B7F6C47-B260-4BB6-8230-7D14D5CDE026}" type="datetimeFigureOut">
              <a:rPr lang="en-US" noProof="0" smtClean="0"/>
              <a:t>6/30/2022</a:t>
            </a:fld>
            <a:endParaRPr lang="en-US" noProof="0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4942799-31AF-4FF8-9D79-C1A3E01FB20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94751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676" r:id="rId19"/>
    <p:sldLayoutId id="2147483688" r:id="rId20"/>
    <p:sldLayoutId id="2147483681" r:id="rId21"/>
    <p:sldLayoutId id="2147483690" r:id="rId22"/>
    <p:sldLayoutId id="2147483682" r:id="rId23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php-tutorial" TargetMode="External"/><Relationship Id="rId2" Type="http://schemas.openxmlformats.org/officeDocument/2006/relationships/hyperlink" Target="https://www.w3schools.com/html" TargetMode="Externa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527B0-75D8-461F-9BA7-5CBF739DF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CODER BLOG</a:t>
            </a:r>
            <a:endParaRPr lang="en-IN" sz="5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407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0B08A-8470-46BA-B2D1-0FFCF1FE7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20293"/>
            <a:ext cx="10571998" cy="97045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14F9EF-104C-45EC-B60C-827FD4AC9981}"/>
              </a:ext>
            </a:extLst>
          </p:cNvPr>
          <p:cNvSpPr txBox="1"/>
          <p:nvPr/>
        </p:nvSpPr>
        <p:spPr>
          <a:xfrm>
            <a:off x="403412" y="2232212"/>
            <a:ext cx="11510682" cy="333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is digitalizing all the operations what the existing system consists. For that we need on website or application.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we propose “CODER BLOG” website which facilitates all the operations of the user.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user or student will have a unique login credentials.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or Faculty can be able to post questions, analyse submissions and gives feedback.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can post the solutions within specified time limit so that it will be competitive for them.</a:t>
            </a:r>
          </a:p>
        </p:txBody>
      </p:sp>
    </p:spTree>
    <p:extLst>
      <p:ext uri="{BB962C8B-B14F-4D97-AF65-F5344CB8AC3E}">
        <p14:creationId xmlns:p14="http://schemas.microsoft.com/office/powerpoint/2010/main" val="2349872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6B8DE-619B-4CBE-A945-E6741232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PROPOSED SYSTEM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604CDF-2CC1-434E-A3F0-D0614030B073}"/>
              </a:ext>
            </a:extLst>
          </p:cNvPr>
          <p:cNvSpPr txBox="1"/>
          <p:nvPr/>
        </p:nvSpPr>
        <p:spPr>
          <a:xfrm>
            <a:off x="376517" y="2286000"/>
            <a:ext cx="11501717" cy="378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Availability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it will be an online website, availability is ensured all the ways.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Zero expenses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Services are provided at free of cost.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acknowledgement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application not only provides and maintains effective solutions but also acts as a knowledge hub regarding programming languages.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access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Accessing will be easy and also cost free.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927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A91A-C36A-4D5B-AD39-3E5E46EAC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9535E4-DBCA-470A-A1B1-5C544A9DC8F8}"/>
              </a:ext>
            </a:extLst>
          </p:cNvPr>
          <p:cNvSpPr txBox="1"/>
          <p:nvPr/>
        </p:nvSpPr>
        <p:spPr>
          <a:xfrm>
            <a:off x="457200" y="2286000"/>
            <a:ext cx="114120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				:            XAMPP Server Version 8.0.14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Scripting languages		:            HTML 5, CSS, JAVASCRIPT, PHP version 5 or above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				:	     MySQL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		:	     Windows 7 or above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REQUIREMNTS: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Disk Drive                :	      500 GB(using 512 gb)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				:	      using intel core i5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 					:	      using 8 GB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682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2E8E8-53C6-4DC5-8E79-16D4479C3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7F3563-6CDD-4BD3-9733-E7AE316AE38E}"/>
              </a:ext>
            </a:extLst>
          </p:cNvPr>
          <p:cNvSpPr txBox="1"/>
          <p:nvPr/>
        </p:nvSpPr>
        <p:spPr>
          <a:xfrm>
            <a:off x="224116" y="2187389"/>
            <a:ext cx="11743765" cy="378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“CODER BLOG” as of now we are proposing two modules those are user module and admin module.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module: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user means student. First user have to create an account.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successful login the privileges provided to the students are student can be able to post answers to questions, can check the previous programs and its submissions.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module: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admin will be faculty. Admin also will have an account with unique login credentials.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can be able to post programming question and can also evaluate submissions of it and gives feedback to the students based on their solution efficiency.</a:t>
            </a:r>
          </a:p>
        </p:txBody>
      </p:sp>
    </p:spTree>
    <p:extLst>
      <p:ext uri="{BB962C8B-B14F-4D97-AF65-F5344CB8AC3E}">
        <p14:creationId xmlns:p14="http://schemas.microsoft.com/office/powerpoint/2010/main" val="1951597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AB05A-A6E3-4B3D-ADD3-03F1AA370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C7DAE0A-61CA-46AA-BE2A-E3F49651985F}"/>
              </a:ext>
            </a:extLst>
          </p:cNvPr>
          <p:cNvSpPr/>
          <p:nvPr/>
        </p:nvSpPr>
        <p:spPr>
          <a:xfrm>
            <a:off x="1154953" y="3325908"/>
            <a:ext cx="1615139" cy="70696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27C0B92-C7DF-4866-B90E-D7094E7F7C68}"/>
              </a:ext>
            </a:extLst>
          </p:cNvPr>
          <p:cNvSpPr/>
          <p:nvPr/>
        </p:nvSpPr>
        <p:spPr>
          <a:xfrm>
            <a:off x="3863788" y="3274361"/>
            <a:ext cx="1640541" cy="75851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POST QUESTION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8DA27E5-A63C-40E4-8BD2-FA4701A9166C}"/>
              </a:ext>
            </a:extLst>
          </p:cNvPr>
          <p:cNvSpPr/>
          <p:nvPr/>
        </p:nvSpPr>
        <p:spPr>
          <a:xfrm>
            <a:off x="6598024" y="3274361"/>
            <a:ext cx="1640541" cy="67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ANALYSE SOLUTIONS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873A48B-BF81-4BF1-9639-3DE1A445EE8E}"/>
              </a:ext>
            </a:extLst>
          </p:cNvPr>
          <p:cNvSpPr/>
          <p:nvPr/>
        </p:nvSpPr>
        <p:spPr>
          <a:xfrm>
            <a:off x="9269506" y="3246472"/>
            <a:ext cx="1640541" cy="67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PROVIDE FEEDBACK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7E5EDB1-9F28-4C14-A55D-044300D61651}"/>
              </a:ext>
            </a:extLst>
          </p:cNvPr>
          <p:cNvSpPr/>
          <p:nvPr/>
        </p:nvSpPr>
        <p:spPr>
          <a:xfrm>
            <a:off x="1199030" y="5460753"/>
            <a:ext cx="1615139" cy="70696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(STUDENT)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AEB0A73-A20B-4D9F-87AD-C53217026C4C}"/>
              </a:ext>
            </a:extLst>
          </p:cNvPr>
          <p:cNvSpPr/>
          <p:nvPr/>
        </p:nvSpPr>
        <p:spPr>
          <a:xfrm>
            <a:off x="3863788" y="5460753"/>
            <a:ext cx="1640541" cy="70696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POST ANSWER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22E8596-BF9B-46EF-A016-35849AF89985}"/>
              </a:ext>
            </a:extLst>
          </p:cNvPr>
          <p:cNvSpPr/>
          <p:nvPr/>
        </p:nvSpPr>
        <p:spPr>
          <a:xfrm>
            <a:off x="9285194" y="5460753"/>
            <a:ext cx="1721223" cy="70696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 OUT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9C4F781-9BFB-4875-973A-9EB724F185BE}"/>
              </a:ext>
            </a:extLst>
          </p:cNvPr>
          <p:cNvSpPr/>
          <p:nvPr/>
        </p:nvSpPr>
        <p:spPr>
          <a:xfrm>
            <a:off x="1317812" y="4580965"/>
            <a:ext cx="1362635" cy="33169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 IN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C1F537E5-7E5F-482B-B359-0F8585F0685A}"/>
              </a:ext>
            </a:extLst>
          </p:cNvPr>
          <p:cNvSpPr/>
          <p:nvPr/>
        </p:nvSpPr>
        <p:spPr>
          <a:xfrm>
            <a:off x="6284259" y="5460752"/>
            <a:ext cx="1407459" cy="70696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solidFill>
                  <a:schemeClr val="tx1"/>
                </a:solidFill>
              </a:rPr>
              <a:t>VIEW PREVIOUS</a:t>
            </a:r>
          </a:p>
          <a:p>
            <a:pPr algn="ctr"/>
            <a:r>
              <a:rPr lang="en-IN" sz="1400" dirty="0">
                <a:solidFill>
                  <a:schemeClr val="tx1"/>
                </a:solidFill>
              </a:rPr>
              <a:t>QUESTIONS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0C31B62-24FC-7D6A-389C-91E62F63B0C2}"/>
              </a:ext>
            </a:extLst>
          </p:cNvPr>
          <p:cNvCxnSpPr/>
          <p:nvPr/>
        </p:nvCxnSpPr>
        <p:spPr>
          <a:xfrm flipV="1">
            <a:off x="2680447" y="3925546"/>
            <a:ext cx="1183341" cy="655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60A7494-7499-09E7-AE95-0AB4A2D9286E}"/>
              </a:ext>
            </a:extLst>
          </p:cNvPr>
          <p:cNvCxnSpPr/>
          <p:nvPr/>
        </p:nvCxnSpPr>
        <p:spPr>
          <a:xfrm>
            <a:off x="2680447" y="4912659"/>
            <a:ext cx="1183341" cy="627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3093EE-B4BA-0869-7427-E162DBBF0619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1962148" y="4032871"/>
            <a:ext cx="375" cy="548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9547E11-F857-9ECB-EE1C-EA58DD53E130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5504329" y="3639671"/>
            <a:ext cx="1080203" cy="13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5DBF336-2AB3-FA4F-5CD1-56D77345A4F3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8238565" y="3586009"/>
            <a:ext cx="1030941" cy="27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2FC76B-78FC-9BAC-224A-F4AC818A84B3}"/>
              </a:ext>
            </a:extLst>
          </p:cNvPr>
          <p:cNvCxnSpPr>
            <a:stCxn id="9" idx="3"/>
            <a:endCxn id="22" idx="1"/>
          </p:cNvCxnSpPr>
          <p:nvPr/>
        </p:nvCxnSpPr>
        <p:spPr>
          <a:xfrm>
            <a:off x="5504329" y="5814234"/>
            <a:ext cx="7799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C747D51-E325-CD89-C49D-1FD45EDC8EB3}"/>
              </a:ext>
            </a:extLst>
          </p:cNvPr>
          <p:cNvCxnSpPr>
            <a:stCxn id="22" idx="3"/>
            <a:endCxn id="10" idx="1"/>
          </p:cNvCxnSpPr>
          <p:nvPr/>
        </p:nvCxnSpPr>
        <p:spPr>
          <a:xfrm>
            <a:off x="7691718" y="5814234"/>
            <a:ext cx="15934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232699C-F429-451B-33D2-C870AC6AEC6C}"/>
              </a:ext>
            </a:extLst>
          </p:cNvPr>
          <p:cNvCxnSpPr>
            <a:stCxn id="8" idx="0"/>
            <a:endCxn id="11" idx="2"/>
          </p:cNvCxnSpPr>
          <p:nvPr/>
        </p:nvCxnSpPr>
        <p:spPr>
          <a:xfrm flipH="1" flipV="1">
            <a:off x="1999130" y="4912659"/>
            <a:ext cx="7470" cy="548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395326E-8415-342A-DA5D-0C5543DD46C7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0089776" y="3925546"/>
            <a:ext cx="1" cy="1570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733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73908-0FB4-5B66-93EF-3A99808B9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C40772-71B3-E939-E57B-CBB90E469D25}"/>
              </a:ext>
            </a:extLst>
          </p:cNvPr>
          <p:cNvSpPr txBox="1"/>
          <p:nvPr/>
        </p:nvSpPr>
        <p:spPr>
          <a:xfrm>
            <a:off x="681318" y="2465294"/>
            <a:ext cx="11152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1DC6F2-E17A-5A0D-8C20-6EC57CF6E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847" y="2796987"/>
            <a:ext cx="8315011" cy="374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66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B7E093-D0E3-2060-52E7-60A2323ED150}"/>
              </a:ext>
            </a:extLst>
          </p:cNvPr>
          <p:cNvSpPr txBox="1"/>
          <p:nvPr/>
        </p:nvSpPr>
        <p:spPr>
          <a:xfrm>
            <a:off x="663388" y="1299882"/>
            <a:ext cx="10865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b. Class diagram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1B2491-8BF6-8455-55C7-93CD21A72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976" y="1739153"/>
            <a:ext cx="9690848" cy="488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27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F8CEAE-93F7-E8DD-0098-0A4B1A4ECC3E}"/>
              </a:ext>
            </a:extLst>
          </p:cNvPr>
          <p:cNvSpPr txBox="1"/>
          <p:nvPr/>
        </p:nvSpPr>
        <p:spPr>
          <a:xfrm>
            <a:off x="340660" y="1434353"/>
            <a:ext cx="11403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Sequence diagram for Admin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B89438-78C3-F901-AC3A-855CF11B2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19834"/>
            <a:ext cx="9879106" cy="503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730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DC8533-1FB7-1E2F-D17E-3AA15FFDCCB5}"/>
              </a:ext>
            </a:extLst>
          </p:cNvPr>
          <p:cNvSpPr txBox="1"/>
          <p:nvPr/>
        </p:nvSpPr>
        <p:spPr>
          <a:xfrm>
            <a:off x="439271" y="1299883"/>
            <a:ext cx="11394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Sequence diagram for Student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468EE6-8DBA-CDC2-10C0-6F8BA7063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717" y="1694329"/>
            <a:ext cx="10022541" cy="49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12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E8B64D-F9EE-A619-0A7D-0C645454A7E1}"/>
              </a:ext>
            </a:extLst>
          </p:cNvPr>
          <p:cNvSpPr txBox="1"/>
          <p:nvPr/>
        </p:nvSpPr>
        <p:spPr>
          <a:xfrm>
            <a:off x="295836" y="1264024"/>
            <a:ext cx="116003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 Activity Diagram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5F953A-E6F4-11C0-DA8F-2400D0524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871" y="1810871"/>
            <a:ext cx="7297270" cy="463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75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5C7CF-F301-4CA6-9A2B-80905369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CODER BLOG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A6CA8-4E0C-4DFE-A2F8-C456A74979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K.VAMSI MOHAN REDDY(19091A05H3)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A.SAI THANU SREE(19091A05C7)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L.VASAVI(19091A05H4)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V.SANJAY(18091A05C0)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2F4CC-2CFF-4C91-9928-B9B444903D4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Dr. N MADHUSUDHANA REDDY </a:t>
            </a:r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M.Tech &amp;Ph.D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PROFESSOR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COMPUTER SCIENCE AND ENGINEERING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3672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D8834-CDD9-44EA-20C0-AB196DF0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0917C2-6C7F-6068-9321-76E9738B2745}"/>
              </a:ext>
            </a:extLst>
          </p:cNvPr>
          <p:cNvSpPr txBox="1"/>
          <p:nvPr/>
        </p:nvSpPr>
        <p:spPr>
          <a:xfrm>
            <a:off x="950259" y="2554941"/>
            <a:ext cx="10802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9BB37F-DCFD-085E-014A-E036EB5CB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506" y="2931459"/>
            <a:ext cx="10596282" cy="362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217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4412DF-BFA1-CF88-2C48-C1BFDAC058C1}"/>
              </a:ext>
            </a:extLst>
          </p:cNvPr>
          <p:cNvSpPr txBox="1"/>
          <p:nvPr/>
        </p:nvSpPr>
        <p:spPr>
          <a:xfrm>
            <a:off x="439271" y="1362635"/>
            <a:ext cx="11394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AD85B-0927-154C-27F4-BF4E8FBBF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76" y="1828800"/>
            <a:ext cx="1098176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275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674389-300D-1C45-E45F-67C03D375D7B}"/>
              </a:ext>
            </a:extLst>
          </p:cNvPr>
          <p:cNvSpPr txBox="1"/>
          <p:nvPr/>
        </p:nvSpPr>
        <p:spPr>
          <a:xfrm>
            <a:off x="779930" y="1317812"/>
            <a:ext cx="107935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page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223E7-7906-45E6-E9C7-BFEA280D6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64" y="1783976"/>
            <a:ext cx="10954872" cy="478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6261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DCFF4F-E390-4AC9-467A-F14856E6E444}"/>
              </a:ext>
            </a:extLst>
          </p:cNvPr>
          <p:cNvSpPr txBox="1"/>
          <p:nvPr/>
        </p:nvSpPr>
        <p:spPr>
          <a:xfrm>
            <a:off x="564776" y="1407459"/>
            <a:ext cx="11205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 question page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67C876-1A75-6A20-94E6-C96C5768C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894" y="1837765"/>
            <a:ext cx="10461812" cy="456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609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6A5759-2F8C-E5D2-5A5E-B44BFE45CE66}"/>
              </a:ext>
            </a:extLst>
          </p:cNvPr>
          <p:cNvSpPr txBox="1"/>
          <p:nvPr/>
        </p:nvSpPr>
        <p:spPr>
          <a:xfrm>
            <a:off x="546848" y="1398494"/>
            <a:ext cx="110176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 answer page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A1762-FCF7-3FF3-E8CF-5CFF14EDB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28" y="1810871"/>
            <a:ext cx="10757648" cy="469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619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9D0A91-1863-4396-058A-5028911BA815}"/>
              </a:ext>
            </a:extLst>
          </p:cNvPr>
          <p:cNvSpPr txBox="1"/>
          <p:nvPr/>
        </p:nvSpPr>
        <p:spPr>
          <a:xfrm>
            <a:off x="430307" y="1389530"/>
            <a:ext cx="11331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submissions page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18BE03-C952-1D2E-3501-9BBC46812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70" y="1810871"/>
            <a:ext cx="10927977" cy="474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7662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B691C0-B8AA-7C80-04E3-12D4AADF9B46}"/>
              </a:ext>
            </a:extLst>
          </p:cNvPr>
          <p:cNvSpPr txBox="1"/>
          <p:nvPr/>
        </p:nvSpPr>
        <p:spPr>
          <a:xfrm>
            <a:off x="573740" y="1335741"/>
            <a:ext cx="112865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submissions page: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83E59F-8826-E6C1-0FFB-BC36BAEB6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740" y="1721224"/>
            <a:ext cx="11044520" cy="484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199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20255-9F0A-B289-E970-CCE5F4F28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 OF WORK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D5A82D-B949-427D-CBB3-BF408BB63B4D}"/>
              </a:ext>
            </a:extLst>
          </p:cNvPr>
          <p:cNvSpPr txBox="1"/>
          <p:nvPr/>
        </p:nvSpPr>
        <p:spPr>
          <a:xfrm>
            <a:off x="510989" y="2420471"/>
            <a:ext cx="11170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 percent of the implementation had been done. Remaining 30 percent has to be implemented and later testing and finding of errors has to be performed.</a:t>
            </a:r>
          </a:p>
        </p:txBody>
      </p:sp>
    </p:spTree>
    <p:extLst>
      <p:ext uri="{BB962C8B-B14F-4D97-AF65-F5344CB8AC3E}">
        <p14:creationId xmlns:p14="http://schemas.microsoft.com/office/powerpoint/2010/main" val="17660197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8DC6E-0A68-9B67-D6B2-87974435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9E19BE-B254-D65E-5701-4DA8CF1E0933}"/>
              </a:ext>
            </a:extLst>
          </p:cNvPr>
          <p:cNvSpPr txBox="1"/>
          <p:nvPr/>
        </p:nvSpPr>
        <p:spPr>
          <a:xfrm>
            <a:off x="636494" y="2644588"/>
            <a:ext cx="11044518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website will benefit the students as well as faculty. It makes the entire process online where students can submit there assignments and works related to programming languages.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facilitates the timer to submit the work within the given limit which is entered by admin.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can easily check who has submitted the answers and can also recognize who haven’t got the marks with the label of credit.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also facilitates to ask question in feedback section for any references.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builds competitiveness in the user which makes them to improve the programming knowledge.</a:t>
            </a:r>
          </a:p>
        </p:txBody>
      </p:sp>
    </p:spTree>
    <p:extLst>
      <p:ext uri="{BB962C8B-B14F-4D97-AF65-F5344CB8AC3E}">
        <p14:creationId xmlns:p14="http://schemas.microsoft.com/office/powerpoint/2010/main" val="41140605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74727-A192-DE20-9144-1A387B38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0A5084-41C4-4BE2-CFF4-93F3D9F301F8}"/>
              </a:ext>
            </a:extLst>
          </p:cNvPr>
          <p:cNvSpPr txBox="1"/>
          <p:nvPr/>
        </p:nvSpPr>
        <p:spPr>
          <a:xfrm>
            <a:off x="510989" y="2393576"/>
            <a:ext cx="11170024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 future scope of this system that many more features like online lectures or video tutorials can be added by admin along with assignment submission facility.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other features like notice board makes this project more interactive and fulfils users need in the best way possible.</a:t>
            </a:r>
          </a:p>
        </p:txBody>
      </p:sp>
    </p:spTree>
    <p:extLst>
      <p:ext uri="{BB962C8B-B14F-4D97-AF65-F5344CB8AC3E}">
        <p14:creationId xmlns:p14="http://schemas.microsoft.com/office/powerpoint/2010/main" val="540504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5545-52A9-41B2-996D-CF4E6A767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F39DA9-79CC-4AF8-8FCC-8B3013954D5F}"/>
              </a:ext>
            </a:extLst>
          </p:cNvPr>
          <p:cNvSpPr txBox="1"/>
          <p:nvPr/>
        </p:nvSpPr>
        <p:spPr>
          <a:xfrm>
            <a:off x="295835" y="2097741"/>
            <a:ext cx="8426824" cy="4572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DRAWBACKS OF EXISTING SYSTEM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PROPOSED SYSTEM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BRIEF VIEW OF SYSTEM ARCHITECTURE</a:t>
            </a:r>
          </a:p>
          <a:p>
            <a:pPr>
              <a:lnSpc>
                <a:spcPct val="150000"/>
              </a:lnSpc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889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43AB5-E519-0C8C-2584-6F6C1633C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901E2-50EB-0546-EAB3-093DE4B53BB6}"/>
              </a:ext>
            </a:extLst>
          </p:cNvPr>
          <p:cNvSpPr txBox="1"/>
          <p:nvPr/>
        </p:nvSpPr>
        <p:spPr>
          <a:xfrm>
            <a:off x="573741" y="2501153"/>
            <a:ext cx="1114313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paper:</a:t>
            </a:r>
          </a:p>
          <a:p>
            <a:pPr>
              <a:lnSpc>
                <a:spcPct val="20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PASS - A programming assignment submission system(</a:t>
            </a:r>
            <a:r>
              <a:rPr lang="en-IN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https://www.researchgate.net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html and css we referred-  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https://www.w3schools.com/html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php and MYSQL we referred - 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https://www.javatpoint.com/php-tutorial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9083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7A5C-02A8-4517-B542-AFD0528E6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5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918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BA790-FF4F-7E25-35F6-4BF84F484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B9E62-8C02-A9C1-9C32-242F180C0529}"/>
              </a:ext>
            </a:extLst>
          </p:cNvPr>
          <p:cNvSpPr txBox="1"/>
          <p:nvPr/>
        </p:nvSpPr>
        <p:spPr>
          <a:xfrm>
            <a:off x="546847" y="2554941"/>
            <a:ext cx="1126863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a. USE CASE DIAGRAM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b. CLASS DIAGRAM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c. SEQUENCE DIAGRAMS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d. ACTIVITY DIAGRAM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 OF 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671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B16A-85D6-4220-87F0-B52CB6463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22E98A-F0C9-429D-AF50-19A3B2697643}"/>
              </a:ext>
            </a:extLst>
          </p:cNvPr>
          <p:cNvSpPr txBox="1"/>
          <p:nvPr/>
        </p:nvSpPr>
        <p:spPr>
          <a:xfrm>
            <a:off x="541867" y="2381956"/>
            <a:ext cx="11176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world of computer science most of the students are concentrating on programming knowledge. To maximize the ability in programming students are learning code from different sites.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mini project we aimed to increase the programming skills of users by posting programming related questions with the help of person who has knowledge in that particular programming language.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answers from users will be considered by faculty by analyzing the logic users will get a review and solution will be maintained.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web-based application builds competitiveness in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7697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0D16-73CD-4181-B0C3-EA7370B2D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1FBED5-920F-48B9-8151-7CCB6A41C30B}"/>
              </a:ext>
            </a:extLst>
          </p:cNvPr>
          <p:cNvSpPr txBox="1"/>
          <p:nvPr/>
        </p:nvSpPr>
        <p:spPr>
          <a:xfrm>
            <a:off x="358589" y="2250142"/>
            <a:ext cx="11501718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Coder blog is a web based application regarding programming assignments especially for computer science students. In this website programs could be posted by admin or faculty.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mini project explains about implementing a website which is convenient to use for both student and faculty about programming related questions.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Faculty can easily broadcast a question  to all users of the website and students can be able to submit the solution with valid login details.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also aims at enhancing interaction between students and faculty as well as among students.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847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84EA-F530-4CB7-B476-DF1F4FD8F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25E636-DAEC-465B-8431-7BCCECE07AF6}"/>
              </a:ext>
            </a:extLst>
          </p:cNvPr>
          <p:cNvSpPr txBox="1"/>
          <p:nvPr/>
        </p:nvSpPr>
        <p:spPr>
          <a:xfrm>
            <a:off x="484094" y="2339788"/>
            <a:ext cx="11205882" cy="2674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observed that faculty give list of programming related questions to solve as a task or as an assignment.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They give the programs which are related to what they are teaching currently at that time.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Sometimes to improve knowledge in particular topic what they have taught they give programming questions to students on daily basis.</a:t>
            </a:r>
          </a:p>
          <a:p>
            <a:pPr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878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EFEC6-97A3-42A9-BA3E-B4383A3D3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DRAWBACKS OF EXISTING SYSTEM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6E5858-AB94-481B-A479-53FD57243A43}"/>
              </a:ext>
            </a:extLst>
          </p:cNvPr>
          <p:cNvSpPr txBox="1"/>
          <p:nvPr/>
        </p:nvSpPr>
        <p:spPr>
          <a:xfrm>
            <a:off x="295836" y="2151529"/>
            <a:ext cx="11474824" cy="2777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more written work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effective solutions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all students are efficient in programming and everyone cannot get effective solutions for programs.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cannot get previously posted questions and solutions easily after submission.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 issues</a:t>
            </a:r>
          </a:p>
        </p:txBody>
      </p:sp>
    </p:spTree>
    <p:extLst>
      <p:ext uri="{BB962C8B-B14F-4D97-AF65-F5344CB8AC3E}">
        <p14:creationId xmlns:p14="http://schemas.microsoft.com/office/powerpoint/2010/main" val="697424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62880-5259-43A5-A249-4C383DC95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07C6FB-9F28-4CE2-987C-2BAE7A98F58C}"/>
              </a:ext>
            </a:extLst>
          </p:cNvPr>
          <p:cNvSpPr txBox="1"/>
          <p:nvPr/>
        </p:nvSpPr>
        <p:spPr>
          <a:xfrm>
            <a:off x="735106" y="2545976"/>
            <a:ext cx="10721788" cy="2806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most of the colleges faculty provide programming questions to students to improve the ability of programming skills.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be easy to post to everyone by group and but it can be difficult to collect those programs individually.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Another problem is some may lost the previous programs.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broadcast the questions and answers with specified details we need some application.</a:t>
            </a:r>
          </a:p>
        </p:txBody>
      </p:sp>
    </p:spTree>
    <p:extLst>
      <p:ext uri="{BB962C8B-B14F-4D97-AF65-F5344CB8AC3E}">
        <p14:creationId xmlns:p14="http://schemas.microsoft.com/office/powerpoint/2010/main" val="19995779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19B3EA6-E2E1-4B68-B700-9432F9FC79D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EDC914-E79E-4731-88EB-C290A6D4D6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8413E5-0484-489B-B293-D8720B6027F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805</TotalTime>
  <Words>1143</Words>
  <Application>Microsoft Office PowerPoint</Application>
  <PresentationFormat>Widescreen</PresentationFormat>
  <Paragraphs>142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Century Gothic</vt:lpstr>
      <vt:lpstr>Times New Roman</vt:lpstr>
      <vt:lpstr>Wingdings</vt:lpstr>
      <vt:lpstr>Wingdings 3</vt:lpstr>
      <vt:lpstr>Ion Boardroom</vt:lpstr>
      <vt:lpstr>CODER BLOG</vt:lpstr>
      <vt:lpstr>CODER BLOG</vt:lpstr>
      <vt:lpstr>CONTENTS</vt:lpstr>
      <vt:lpstr>CONTENTS</vt:lpstr>
      <vt:lpstr>ABSTRACT</vt:lpstr>
      <vt:lpstr>INTRODUCTION</vt:lpstr>
      <vt:lpstr>EXISTING SYSTEM</vt:lpstr>
      <vt:lpstr>DRAWBACKS OF EXISTING SYSTEM</vt:lpstr>
      <vt:lpstr>PROBLEM STATEMENT</vt:lpstr>
      <vt:lpstr>PROPOSED SYSTEM</vt:lpstr>
      <vt:lpstr>ADVANTAGES OF PROPOSED SYSTEM</vt:lpstr>
      <vt:lpstr>REQUIREMENTS</vt:lpstr>
      <vt:lpstr>MODULES</vt:lpstr>
      <vt:lpstr>SYSTEM ARCHITECTURE</vt:lpstr>
      <vt:lpstr>UML DIAGRAMS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PROGRESS OF WORK</vt:lpstr>
      <vt:lpstr>CONCLUSION</vt:lpstr>
      <vt:lpstr>FUTURE ENHANCEMENTS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CODER BLOG</dc:title>
  <dc:creator>vamsi mohan reddy kommaddi</dc:creator>
  <cp:lastModifiedBy>vamsi mohan reddy kommaddi</cp:lastModifiedBy>
  <cp:revision>43</cp:revision>
  <dcterms:created xsi:type="dcterms:W3CDTF">2022-03-13T16:14:18Z</dcterms:created>
  <dcterms:modified xsi:type="dcterms:W3CDTF">2022-06-30T14:18:38Z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